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2" r:id="rId6"/>
    <p:sldId id="260" r:id="rId7"/>
    <p:sldId id="262" r:id="rId8"/>
    <p:sldId id="273" r:id="rId9"/>
    <p:sldId id="274" r:id="rId10"/>
    <p:sldId id="275" r:id="rId11"/>
    <p:sldId id="276" r:id="rId12"/>
    <p:sldId id="277" r:id="rId13"/>
    <p:sldId id="278" r:id="rId14"/>
    <p:sldId id="279" r:id="rId15"/>
    <p:sldId id="280" r:id="rId16"/>
    <p:sldId id="28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B0B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0" name="Rectangle 2"/>
          <p:cNvSpPr>
            <a:spLocks noChangeArrowheads="1"/>
          </p:cNvSpPr>
          <p:nvPr/>
        </p:nvSpPr>
        <p:spPr bwMode="ltGray">
          <a:xfrm>
            <a:off x="2" y="0"/>
            <a:ext cx="838200" cy="6856413"/>
          </a:xfrm>
          <a:prstGeom prst="rect">
            <a:avLst/>
          </a:prstGeom>
          <a:gradFill rotWithShape="0">
            <a:gsLst>
              <a:gs pos="0">
                <a:srgbClr val="000000"/>
              </a:gs>
              <a:gs pos="0">
                <a:srgbClr val="000000"/>
              </a:gs>
              <a:gs pos="0">
                <a:schemeClr val="bg1"/>
              </a:gs>
              <a:gs pos="9000">
                <a:srgbClr val="000000">
                  <a:gamma/>
                  <a:tint val="0"/>
                  <a:invGamma/>
                </a:srgbClr>
              </a:gs>
              <a:gs pos="100000">
                <a:srgbClr val="000000"/>
              </a:gs>
            </a:gsLst>
            <a:lin ang="5400000" scaled="1"/>
          </a:gradFill>
          <a:ln w="9525">
            <a:noFill/>
            <a:miter lim="800000"/>
            <a:headEnd/>
            <a:tailEnd/>
          </a:ln>
          <a:effectLst/>
        </p:spPr>
        <p:txBody>
          <a:bodyPr wrap="none" anchor="ctr"/>
          <a:lstStyle/>
          <a:p>
            <a:endParaRPr lang="en-US"/>
          </a:p>
        </p:txBody>
      </p:sp>
      <p:sp>
        <p:nvSpPr>
          <p:cNvPr id="2051" name="Line 3"/>
          <p:cNvSpPr>
            <a:spLocks noChangeShapeType="1"/>
          </p:cNvSpPr>
          <p:nvPr/>
        </p:nvSpPr>
        <p:spPr bwMode="ltGray">
          <a:xfrm>
            <a:off x="2" y="366713"/>
            <a:ext cx="9144000" cy="0"/>
          </a:xfrm>
          <a:prstGeom prst="line">
            <a:avLst/>
          </a:prstGeom>
          <a:noFill/>
          <a:ln w="12700">
            <a:solidFill>
              <a:schemeClr val="folHlink"/>
            </a:solidFill>
            <a:round/>
            <a:headEnd type="none" w="sm" len="sm"/>
            <a:tailEnd type="none" w="sm" len="sm"/>
          </a:ln>
          <a:effectLst/>
        </p:spPr>
        <p:txBody>
          <a:bodyPr/>
          <a:lstStyle/>
          <a:p>
            <a:endParaRPr lang="en-US"/>
          </a:p>
        </p:txBody>
      </p:sp>
      <p:sp>
        <p:nvSpPr>
          <p:cNvPr id="2052" name="Line 4"/>
          <p:cNvSpPr>
            <a:spLocks noChangeShapeType="1"/>
          </p:cNvSpPr>
          <p:nvPr/>
        </p:nvSpPr>
        <p:spPr bwMode="auto">
          <a:xfrm>
            <a:off x="2" y="452438"/>
            <a:ext cx="9148763" cy="0"/>
          </a:xfrm>
          <a:prstGeom prst="line">
            <a:avLst/>
          </a:prstGeom>
          <a:noFill/>
          <a:ln w="12700">
            <a:solidFill>
              <a:schemeClr val="tx1"/>
            </a:solidFill>
            <a:round/>
            <a:headEnd type="none" w="sm" len="sm"/>
            <a:tailEnd type="none" w="sm" len="sm"/>
          </a:ln>
          <a:effectLst/>
        </p:spPr>
        <p:txBody>
          <a:bodyPr/>
          <a:lstStyle/>
          <a:p>
            <a:endParaRPr lang="en-US"/>
          </a:p>
        </p:txBody>
      </p:sp>
      <p:sp>
        <p:nvSpPr>
          <p:cNvPr id="2053" name="Line 5"/>
          <p:cNvSpPr>
            <a:spLocks noChangeShapeType="1"/>
          </p:cNvSpPr>
          <p:nvPr/>
        </p:nvSpPr>
        <p:spPr bwMode="auto">
          <a:xfrm>
            <a:off x="2" y="6305550"/>
            <a:ext cx="9144000" cy="0"/>
          </a:xfrm>
          <a:prstGeom prst="line">
            <a:avLst/>
          </a:prstGeom>
          <a:noFill/>
          <a:ln w="12700">
            <a:solidFill>
              <a:schemeClr val="tx1"/>
            </a:solidFill>
            <a:round/>
            <a:headEnd type="none" w="sm" len="sm"/>
            <a:tailEnd type="none" w="sm" len="sm"/>
          </a:ln>
          <a:effectLst/>
        </p:spPr>
        <p:txBody>
          <a:bodyPr/>
          <a:lstStyle/>
          <a:p>
            <a:endParaRPr lang="en-US"/>
          </a:p>
        </p:txBody>
      </p:sp>
      <p:sp>
        <p:nvSpPr>
          <p:cNvPr id="2054" name="Line 6"/>
          <p:cNvSpPr>
            <a:spLocks noChangeShapeType="1"/>
          </p:cNvSpPr>
          <p:nvPr/>
        </p:nvSpPr>
        <p:spPr bwMode="ltGray">
          <a:xfrm>
            <a:off x="2" y="6419850"/>
            <a:ext cx="9148763" cy="0"/>
          </a:xfrm>
          <a:prstGeom prst="line">
            <a:avLst/>
          </a:prstGeom>
          <a:noFill/>
          <a:ln w="12700">
            <a:solidFill>
              <a:schemeClr val="folHlink"/>
            </a:solidFill>
            <a:round/>
            <a:headEnd type="none" w="sm" len="sm"/>
            <a:tailEnd type="none" w="sm" len="sm"/>
          </a:ln>
          <a:effectLst/>
        </p:spPr>
        <p:txBody>
          <a:bodyPr/>
          <a:lstStyle/>
          <a:p>
            <a:endParaRPr lang="en-US"/>
          </a:p>
        </p:txBody>
      </p:sp>
      <p:sp>
        <p:nvSpPr>
          <p:cNvPr id="2056" name="Rectangle 8"/>
          <p:cNvSpPr>
            <a:spLocks noGrp="1" noChangeArrowheads="1"/>
          </p:cNvSpPr>
          <p:nvPr>
            <p:ph type="ctrTitle" sz="quarter"/>
          </p:nvPr>
        </p:nvSpPr>
        <p:spPr>
          <a:xfrm>
            <a:off x="1066800" y="2286000"/>
            <a:ext cx="7772400" cy="1143000"/>
          </a:xfrm>
        </p:spPr>
        <p:txBody>
          <a:bodyPr/>
          <a:lstStyle>
            <a:lvl1pPr>
              <a:defRPr/>
            </a:lvl1pPr>
          </a:lstStyle>
          <a:p>
            <a:r>
              <a:rPr lang="en-US" smtClean="0"/>
              <a:t>Click to edit Master title style</a:t>
            </a:r>
            <a:endParaRPr lang="en-US"/>
          </a:p>
        </p:txBody>
      </p:sp>
      <p:sp>
        <p:nvSpPr>
          <p:cNvPr id="2057"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058" name="Rectangle 10"/>
          <p:cNvSpPr>
            <a:spLocks noGrp="1" noChangeArrowheads="1"/>
          </p:cNvSpPr>
          <p:nvPr>
            <p:ph type="dt" sz="quarter" idx="2"/>
          </p:nvPr>
        </p:nvSpPr>
        <p:spPr/>
        <p:txBody>
          <a:bodyPr/>
          <a:lstStyle>
            <a:lvl1pPr>
              <a:defRPr/>
            </a:lvl1pPr>
          </a:lstStyle>
          <a:p>
            <a:endParaRPr lang="en-US"/>
          </a:p>
        </p:txBody>
      </p:sp>
      <p:sp>
        <p:nvSpPr>
          <p:cNvPr id="2059" name="Rectangle 11"/>
          <p:cNvSpPr>
            <a:spLocks noGrp="1" noChangeArrowheads="1"/>
          </p:cNvSpPr>
          <p:nvPr>
            <p:ph type="ftr" sz="quarter" idx="3"/>
          </p:nvPr>
        </p:nvSpPr>
        <p:spPr/>
        <p:txBody>
          <a:bodyPr/>
          <a:lstStyle>
            <a:lvl1pPr>
              <a:defRPr/>
            </a:lvl1pPr>
          </a:lstStyle>
          <a:p>
            <a:endParaRPr lang="en-US"/>
          </a:p>
        </p:txBody>
      </p:sp>
      <p:sp>
        <p:nvSpPr>
          <p:cNvPr id="2060" name="Rectangle 12"/>
          <p:cNvSpPr>
            <a:spLocks noGrp="1" noChangeArrowheads="1"/>
          </p:cNvSpPr>
          <p:nvPr>
            <p:ph type="sldNum" sz="quarter" idx="4"/>
          </p:nvPr>
        </p:nvSpPr>
        <p:spPr/>
        <p:txBody>
          <a:bodyPr/>
          <a:lstStyle>
            <a:lvl1pPr>
              <a:defRPr/>
            </a:lvl1pPr>
          </a:lstStyle>
          <a:p>
            <a:fld id="{A8A0C273-C803-47B5-A156-CBFC20B7815C}" type="slidenum">
              <a:rPr lang="en-US"/>
              <a:pPr/>
              <a:t>‹#›</a:t>
            </a:fld>
            <a:endParaRPr lang="en-US"/>
          </a:p>
        </p:txBody>
      </p:sp>
      <p:pic>
        <p:nvPicPr>
          <p:cNvPr id="13" name="Picture 2" descr="Illinois Art Education Association IAEA"/>
          <p:cNvPicPr>
            <a:picLocks noChangeAspect="1" noChangeArrowheads="1"/>
          </p:cNvPicPr>
          <p:nvPr userDrawn="1"/>
        </p:nvPicPr>
        <p:blipFill>
          <a:blip r:embed="rId2" cstate="print"/>
          <a:srcRect/>
          <a:stretch>
            <a:fillRect/>
          </a:stretch>
        </p:blipFill>
        <p:spPr bwMode="auto">
          <a:xfrm rot="16200000">
            <a:off x="-683539" y="4493539"/>
            <a:ext cx="2266950" cy="747472"/>
          </a:xfrm>
          <a:prstGeom prst="rect">
            <a:avLst/>
          </a:prstGeom>
          <a:noFill/>
        </p:spPr>
      </p:pic>
      <p:sp>
        <p:nvSpPr>
          <p:cNvPr id="14" name="Title 1"/>
          <p:cNvSpPr txBox="1">
            <a:spLocks/>
          </p:cNvSpPr>
          <p:nvPr userDrawn="1"/>
        </p:nvSpPr>
        <p:spPr bwMode="auto">
          <a:xfrm rot="16200000">
            <a:off x="-1028700" y="1905000"/>
            <a:ext cx="2933700" cy="4953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bg2">
                    <a:lumMod val="60000"/>
                    <a:lumOff val="40000"/>
                  </a:schemeClr>
                </a:solidFill>
                <a:effectLst/>
                <a:uLnTx/>
                <a:uFillTx/>
                <a:latin typeface="Trebuchet MS" pitchFamily="34" charset="0"/>
                <a:ea typeface="+mj-ea"/>
                <a:cs typeface="+mj-cs"/>
              </a:rPr>
              <a:t>Member Show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3B5AFE-26D2-4892-9C62-8D93FDF455A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952BC9-AD0C-42C4-9906-891388A75E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E96A66-89EB-4E55-9E4D-B8AA801F5C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67930-2A3A-40FA-B109-E791A751638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9D262A-41A3-41AE-A53A-92BDBA1A6C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E8B3AA-F1C0-48E8-B670-8A4DB631BA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622281-9461-406A-A218-C004311659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7AAB70-BE87-4D6D-B155-9D3C2587D01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97BB2F-8F4E-47CE-A4C2-D2E7E42B30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DFCC9D-8003-469C-ACF1-029EC082A40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15" name="Rectangle 2"/>
          <p:cNvSpPr>
            <a:spLocks noChangeArrowheads="1"/>
          </p:cNvSpPr>
          <p:nvPr userDrawn="1"/>
        </p:nvSpPr>
        <p:spPr bwMode="ltGray">
          <a:xfrm>
            <a:off x="2" y="0"/>
            <a:ext cx="838200" cy="6856413"/>
          </a:xfrm>
          <a:prstGeom prst="rect">
            <a:avLst/>
          </a:prstGeom>
          <a:gradFill rotWithShape="0">
            <a:gsLst>
              <a:gs pos="0">
                <a:srgbClr val="000000"/>
              </a:gs>
              <a:gs pos="0">
                <a:srgbClr val="000000"/>
              </a:gs>
              <a:gs pos="0">
                <a:schemeClr val="bg1"/>
              </a:gs>
              <a:gs pos="9000">
                <a:srgbClr val="000000">
                  <a:gamma/>
                  <a:tint val="0"/>
                  <a:invGamma/>
                </a:srgbClr>
              </a:gs>
              <a:gs pos="100000">
                <a:srgbClr val="000000"/>
              </a:gs>
            </a:gsLst>
            <a:lin ang="5400000" scaled="1"/>
          </a:gradFill>
          <a:ln w="9525">
            <a:noFill/>
            <a:miter lim="800000"/>
            <a:headEnd/>
            <a:tailEnd/>
          </a:ln>
          <a:effectLst/>
        </p:spPr>
        <p:txBody>
          <a:bodyPr wrap="none" anchor="ctr"/>
          <a:lstStyle/>
          <a:p>
            <a:endParaRPr lang="en-US"/>
          </a:p>
        </p:txBody>
      </p:sp>
      <p:sp>
        <p:nvSpPr>
          <p:cNvPr id="1027" name="Line 3"/>
          <p:cNvSpPr>
            <a:spLocks noChangeShapeType="1"/>
          </p:cNvSpPr>
          <p:nvPr/>
        </p:nvSpPr>
        <p:spPr bwMode="ltGray">
          <a:xfrm>
            <a:off x="2" y="366713"/>
            <a:ext cx="9148763" cy="0"/>
          </a:xfrm>
          <a:prstGeom prst="line">
            <a:avLst/>
          </a:prstGeom>
          <a:noFill/>
          <a:ln w="12700">
            <a:solidFill>
              <a:schemeClr val="folHlink"/>
            </a:solidFill>
            <a:round/>
            <a:headEnd type="none" w="sm" len="sm"/>
            <a:tailEnd type="none" w="sm" len="sm"/>
          </a:ln>
          <a:effectLst/>
        </p:spPr>
        <p:txBody>
          <a:bodyPr/>
          <a:lstStyle/>
          <a:p>
            <a:endParaRPr lang="en-US"/>
          </a:p>
        </p:txBody>
      </p:sp>
      <p:sp>
        <p:nvSpPr>
          <p:cNvPr id="1028" name="Line 4"/>
          <p:cNvSpPr>
            <a:spLocks noChangeShapeType="1"/>
          </p:cNvSpPr>
          <p:nvPr/>
        </p:nvSpPr>
        <p:spPr bwMode="black">
          <a:xfrm>
            <a:off x="2" y="452438"/>
            <a:ext cx="9144000" cy="0"/>
          </a:xfrm>
          <a:prstGeom prst="line">
            <a:avLst/>
          </a:prstGeom>
          <a:noFill/>
          <a:ln w="12700">
            <a:solidFill>
              <a:schemeClr val="tx1"/>
            </a:solidFill>
            <a:round/>
            <a:headEnd type="none" w="sm" len="sm"/>
            <a:tailEnd type="none" w="sm" len="sm"/>
          </a:ln>
          <a:effectLst/>
        </p:spPr>
        <p:txBody>
          <a:bodyPr/>
          <a:lstStyle/>
          <a:p>
            <a:endParaRPr lang="en-US"/>
          </a:p>
        </p:txBody>
      </p:sp>
      <p:sp>
        <p:nvSpPr>
          <p:cNvPr id="1029" name="Line 5"/>
          <p:cNvSpPr>
            <a:spLocks noChangeShapeType="1"/>
          </p:cNvSpPr>
          <p:nvPr/>
        </p:nvSpPr>
        <p:spPr bwMode="black">
          <a:xfrm>
            <a:off x="2" y="6305550"/>
            <a:ext cx="9148763" cy="0"/>
          </a:xfrm>
          <a:prstGeom prst="line">
            <a:avLst/>
          </a:prstGeom>
          <a:noFill/>
          <a:ln w="12700">
            <a:solidFill>
              <a:schemeClr val="tx1"/>
            </a:solidFill>
            <a:round/>
            <a:headEnd type="none" w="sm" len="sm"/>
            <a:tailEnd type="none" w="sm" len="sm"/>
          </a:ln>
          <a:effectLst/>
        </p:spPr>
        <p:txBody>
          <a:bodyPr/>
          <a:lstStyle/>
          <a:p>
            <a:endParaRPr lang="en-US"/>
          </a:p>
        </p:txBody>
      </p:sp>
      <p:sp>
        <p:nvSpPr>
          <p:cNvPr id="1030" name="Line 6"/>
          <p:cNvSpPr>
            <a:spLocks noChangeShapeType="1"/>
          </p:cNvSpPr>
          <p:nvPr/>
        </p:nvSpPr>
        <p:spPr bwMode="ltGray">
          <a:xfrm>
            <a:off x="2" y="6419850"/>
            <a:ext cx="9148763" cy="0"/>
          </a:xfrm>
          <a:prstGeom prst="line">
            <a:avLst/>
          </a:prstGeom>
          <a:noFill/>
          <a:ln w="12700">
            <a:solidFill>
              <a:schemeClr val="folHlink"/>
            </a:solidFill>
            <a:round/>
            <a:headEnd type="none" w="sm" len="sm"/>
            <a:tailEnd type="none" w="sm" len="sm"/>
          </a:ln>
          <a:effectLst/>
        </p:spPr>
        <p:txBody>
          <a:bodyPr/>
          <a:lstStyle/>
          <a:p>
            <a:endParaRPr lang="en-US"/>
          </a:p>
        </p:txBody>
      </p:sp>
      <p:sp>
        <p:nvSpPr>
          <p:cNvPr id="1032" name="Rectangle 8"/>
          <p:cNvSpPr>
            <a:spLocks noGrp="1" noChangeArrowheads="1"/>
          </p:cNvSpPr>
          <p:nvPr>
            <p:ph type="title"/>
          </p:nvPr>
        </p:nvSpPr>
        <p:spPr bwMode="auto">
          <a:xfrm>
            <a:off x="1066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3" name="Rectangle 9"/>
          <p:cNvSpPr>
            <a:spLocks noGrp="1" noChangeArrowheads="1"/>
          </p:cNvSpPr>
          <p:nvPr>
            <p:ph type="body" idx="1"/>
          </p:nvPr>
        </p:nvSpPr>
        <p:spPr bwMode="auto">
          <a:xfrm>
            <a:off x="1066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4" name="Rectangle 10"/>
          <p:cNvSpPr>
            <a:spLocks noGrp="1" noChangeArrowheads="1"/>
          </p:cNvSpPr>
          <p:nvPr>
            <p:ph type="dt" sz="half" idx="2"/>
          </p:nvPr>
        </p:nvSpPr>
        <p:spPr bwMode="auto">
          <a:xfrm>
            <a:off x="10668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1035" name="Rectangle 11"/>
          <p:cNvSpPr>
            <a:spLocks noGrp="1" noChangeArrowheads="1"/>
          </p:cNvSpPr>
          <p:nvPr>
            <p:ph type="ftr" sz="quarter" idx="3"/>
          </p:nvPr>
        </p:nvSpPr>
        <p:spPr bwMode="auto">
          <a:xfrm>
            <a:off x="3505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6" name="Rectangle 12"/>
          <p:cNvSpPr>
            <a:spLocks noGrp="1" noChangeArrowheads="1"/>
          </p:cNvSpPr>
          <p:nvPr>
            <p:ph type="sldNum" sz="quarter" idx="4"/>
          </p:nvPr>
        </p:nvSpPr>
        <p:spPr bwMode="auto">
          <a:xfrm>
            <a:off x="69342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364189F2-6766-40A2-ACA5-B45D4AE7259B}" type="slidenum">
              <a:rPr lang="en-US"/>
              <a:pPr/>
              <a:t>‹#›</a:t>
            </a:fld>
            <a:endParaRPr lang="en-US"/>
          </a:p>
        </p:txBody>
      </p:sp>
      <p:pic>
        <p:nvPicPr>
          <p:cNvPr id="13" name="Picture 2" descr="Illinois Art Education Association IAEA"/>
          <p:cNvPicPr>
            <a:picLocks noChangeAspect="1" noChangeArrowheads="1"/>
          </p:cNvPicPr>
          <p:nvPr/>
        </p:nvPicPr>
        <p:blipFill>
          <a:blip r:embed="rId13" cstate="print"/>
          <a:srcRect/>
          <a:stretch>
            <a:fillRect/>
          </a:stretch>
        </p:blipFill>
        <p:spPr bwMode="auto">
          <a:xfrm rot="16200000">
            <a:off x="-683539" y="4493539"/>
            <a:ext cx="2266950" cy="747472"/>
          </a:xfrm>
          <a:prstGeom prst="rect">
            <a:avLst/>
          </a:prstGeom>
          <a:noFill/>
        </p:spPr>
      </p:pic>
      <p:sp>
        <p:nvSpPr>
          <p:cNvPr id="14" name="Title 1"/>
          <p:cNvSpPr txBox="1">
            <a:spLocks/>
          </p:cNvSpPr>
          <p:nvPr/>
        </p:nvSpPr>
        <p:spPr bwMode="auto">
          <a:xfrm rot="16200000">
            <a:off x="-1028700" y="1905000"/>
            <a:ext cx="2933700" cy="4953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bg2">
                    <a:lumMod val="60000"/>
                    <a:lumOff val="40000"/>
                  </a:schemeClr>
                </a:solidFill>
                <a:effectLst/>
                <a:uLnTx/>
                <a:uFillTx/>
                <a:latin typeface="Trebuchet MS" pitchFamily="34" charset="0"/>
                <a:ea typeface="+mj-ea"/>
                <a:cs typeface="+mj-cs"/>
              </a:rPr>
              <a:t>Member Show</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i="1">
          <a:solidFill>
            <a:schemeClr val="accent4"/>
          </a:solidFill>
          <a:latin typeface="Trebuchet MS" pitchFamily="34" charset="0"/>
          <a:ea typeface="+mj-ea"/>
          <a:cs typeface="+mj-cs"/>
        </a:defRPr>
      </a:lvl1pPr>
      <a:lvl2pPr algn="l" rtl="0" eaLnBrk="1" fontAlgn="base" hangingPunct="1">
        <a:spcBef>
          <a:spcPct val="0"/>
        </a:spcBef>
        <a:spcAft>
          <a:spcPct val="0"/>
        </a:spcAft>
        <a:defRPr sz="4400" i="1">
          <a:solidFill>
            <a:schemeClr val="tx2"/>
          </a:solidFill>
          <a:latin typeface="Arial" pitchFamily="34" charset="0"/>
        </a:defRPr>
      </a:lvl2pPr>
      <a:lvl3pPr algn="l" rtl="0" eaLnBrk="1" fontAlgn="base" hangingPunct="1">
        <a:spcBef>
          <a:spcPct val="0"/>
        </a:spcBef>
        <a:spcAft>
          <a:spcPct val="0"/>
        </a:spcAft>
        <a:defRPr sz="4400" i="1">
          <a:solidFill>
            <a:schemeClr val="tx2"/>
          </a:solidFill>
          <a:latin typeface="Arial" pitchFamily="34" charset="0"/>
        </a:defRPr>
      </a:lvl3pPr>
      <a:lvl4pPr algn="l" rtl="0" eaLnBrk="1" fontAlgn="base" hangingPunct="1">
        <a:spcBef>
          <a:spcPct val="0"/>
        </a:spcBef>
        <a:spcAft>
          <a:spcPct val="0"/>
        </a:spcAft>
        <a:defRPr sz="4400" i="1">
          <a:solidFill>
            <a:schemeClr val="tx2"/>
          </a:solidFill>
          <a:latin typeface="Arial" pitchFamily="34" charset="0"/>
        </a:defRPr>
      </a:lvl4pPr>
      <a:lvl5pPr algn="l" rtl="0" eaLnBrk="1" fontAlgn="base" hangingPunct="1">
        <a:spcBef>
          <a:spcPct val="0"/>
        </a:spcBef>
        <a:spcAft>
          <a:spcPct val="0"/>
        </a:spcAft>
        <a:defRPr sz="4400" i="1">
          <a:solidFill>
            <a:schemeClr val="tx2"/>
          </a:solidFill>
          <a:latin typeface="Arial" pitchFamily="34" charset="0"/>
        </a:defRPr>
      </a:lvl5pPr>
      <a:lvl6pPr marL="457200" algn="l" rtl="0" eaLnBrk="1" fontAlgn="base" hangingPunct="1">
        <a:spcBef>
          <a:spcPct val="0"/>
        </a:spcBef>
        <a:spcAft>
          <a:spcPct val="0"/>
        </a:spcAft>
        <a:defRPr sz="4400" i="1">
          <a:solidFill>
            <a:schemeClr val="tx2"/>
          </a:solidFill>
          <a:latin typeface="Arial" pitchFamily="34" charset="0"/>
        </a:defRPr>
      </a:lvl6pPr>
      <a:lvl7pPr marL="914400" algn="l" rtl="0" eaLnBrk="1" fontAlgn="base" hangingPunct="1">
        <a:spcBef>
          <a:spcPct val="0"/>
        </a:spcBef>
        <a:spcAft>
          <a:spcPct val="0"/>
        </a:spcAft>
        <a:defRPr sz="4400" i="1">
          <a:solidFill>
            <a:schemeClr val="tx2"/>
          </a:solidFill>
          <a:latin typeface="Arial" pitchFamily="34" charset="0"/>
        </a:defRPr>
      </a:lvl7pPr>
      <a:lvl8pPr marL="1371600" algn="l" rtl="0" eaLnBrk="1" fontAlgn="base" hangingPunct="1">
        <a:spcBef>
          <a:spcPct val="0"/>
        </a:spcBef>
        <a:spcAft>
          <a:spcPct val="0"/>
        </a:spcAft>
        <a:defRPr sz="4400" i="1">
          <a:solidFill>
            <a:schemeClr val="tx2"/>
          </a:solidFill>
          <a:latin typeface="Arial" pitchFamily="34" charset="0"/>
        </a:defRPr>
      </a:lvl8pPr>
      <a:lvl9pPr marL="1828800" algn="l" rtl="0" eaLnBrk="1" fontAlgn="base" hangingPunct="1">
        <a:spcBef>
          <a:spcPct val="0"/>
        </a:spcBef>
        <a:spcAft>
          <a:spcPct val="0"/>
        </a:spcAft>
        <a:defRPr sz="4400" i="1">
          <a:solidFill>
            <a:schemeClr val="tx2"/>
          </a:solidFill>
          <a:latin typeface="Arial" pitchFamily="34" charset="0"/>
        </a:defRPr>
      </a:lvl9pPr>
    </p:titleStyle>
    <p:bodyStyle>
      <a:lvl1pPr marL="342900" indent="-342900" algn="l" rtl="0" eaLnBrk="1" fontAlgn="base" hangingPunct="1">
        <a:spcBef>
          <a:spcPct val="20000"/>
        </a:spcBef>
        <a:spcAft>
          <a:spcPct val="0"/>
        </a:spcAft>
        <a:buClr>
          <a:schemeClr val="hlink"/>
        </a:buClr>
        <a:buChar char="•"/>
        <a:defRPr sz="3200">
          <a:solidFill>
            <a:schemeClr val="tx1"/>
          </a:solidFill>
          <a:latin typeface="Trebuchet MS" pitchFamily="34" charset="0"/>
          <a:ea typeface="+mn-ea"/>
          <a:cs typeface="+mn-cs"/>
        </a:defRPr>
      </a:lvl1pPr>
      <a:lvl2pPr marL="742950" indent="-285750" algn="l" rtl="0" eaLnBrk="1" fontAlgn="base" hangingPunct="1">
        <a:spcBef>
          <a:spcPct val="20000"/>
        </a:spcBef>
        <a:spcAft>
          <a:spcPct val="0"/>
        </a:spcAft>
        <a:buClr>
          <a:schemeClr val="hlink"/>
        </a:buClr>
        <a:buChar char="•"/>
        <a:defRPr sz="2800">
          <a:solidFill>
            <a:schemeClr val="tx1"/>
          </a:solidFill>
          <a:latin typeface="Trebuchet MS" pitchFamily="34" charset="0"/>
        </a:defRPr>
      </a:lvl2pPr>
      <a:lvl3pPr marL="1143000" indent="-228600" algn="l" rtl="0" eaLnBrk="1" fontAlgn="base" hangingPunct="1">
        <a:spcBef>
          <a:spcPct val="20000"/>
        </a:spcBef>
        <a:spcAft>
          <a:spcPct val="0"/>
        </a:spcAft>
        <a:buClr>
          <a:schemeClr val="hlink"/>
        </a:buClr>
        <a:buChar char="•"/>
        <a:defRPr sz="2400">
          <a:solidFill>
            <a:schemeClr val="tx1"/>
          </a:solidFill>
          <a:latin typeface="Trebuchet MS" pitchFamily="34" charset="0"/>
        </a:defRPr>
      </a:lvl3pPr>
      <a:lvl4pPr marL="1600200" indent="-228600" algn="l" rtl="0" eaLnBrk="1" fontAlgn="base" hangingPunct="1">
        <a:spcBef>
          <a:spcPct val="20000"/>
        </a:spcBef>
        <a:spcAft>
          <a:spcPct val="0"/>
        </a:spcAft>
        <a:buClr>
          <a:schemeClr val="hlink"/>
        </a:buClr>
        <a:buChar char="•"/>
        <a:defRPr sz="2000">
          <a:solidFill>
            <a:schemeClr val="tx1"/>
          </a:solidFill>
          <a:latin typeface="Trebuchet MS" pitchFamily="34" charset="0"/>
        </a:defRPr>
      </a:lvl4pPr>
      <a:lvl5pPr marL="2057400" indent="-228600" algn="l" rtl="0" eaLnBrk="1" fontAlgn="base" hangingPunct="1">
        <a:spcBef>
          <a:spcPct val="20000"/>
        </a:spcBef>
        <a:spcAft>
          <a:spcPct val="0"/>
        </a:spcAft>
        <a:buClr>
          <a:schemeClr val="hlink"/>
        </a:buClr>
        <a:buChar char="•"/>
        <a:defRPr sz="2000">
          <a:solidFill>
            <a:schemeClr val="tx1"/>
          </a:solidFill>
          <a:latin typeface="Trebuchet MS" pitchFamily="34" charset="0"/>
        </a:defRPr>
      </a:lvl5pPr>
      <a:lvl6pPr marL="2514600" indent="-228600" algn="l" rtl="0" eaLnBrk="1" fontAlgn="base" hangingPunct="1">
        <a:spcBef>
          <a:spcPct val="20000"/>
        </a:spcBef>
        <a:spcAft>
          <a:spcPct val="0"/>
        </a:spcAft>
        <a:buClr>
          <a:schemeClr val="hlink"/>
        </a:buClr>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aea.member.show@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solidFill>
                  <a:srgbClr val="99CCFF"/>
                </a:solidFill>
              </a:rPr>
              <a:t>2014 IAEA </a:t>
            </a:r>
            <a:r>
              <a:rPr lang="en-US" dirty="0" smtClean="0">
                <a:solidFill>
                  <a:srgbClr val="99CCFF"/>
                </a:solidFill>
              </a:rPr>
              <a:t>Member Show</a:t>
            </a:r>
            <a:endParaRPr lang="en-US" dirty="0">
              <a:solidFill>
                <a:srgbClr val="99CCFF"/>
              </a:solidFill>
            </a:endParaRPr>
          </a:p>
        </p:txBody>
      </p:sp>
      <p:sp>
        <p:nvSpPr>
          <p:cNvPr id="3" name="Subtitle 2"/>
          <p:cNvSpPr>
            <a:spLocks noGrp="1"/>
          </p:cNvSpPr>
          <p:nvPr>
            <p:ph type="subTitle" sz="quarter" idx="1"/>
          </p:nvPr>
        </p:nvSpPr>
        <p:spPr/>
        <p:txBody>
          <a:bodyPr/>
          <a:lstStyle/>
          <a:p>
            <a:r>
              <a:rPr lang="en-US" dirty="0" smtClean="0"/>
              <a:t>Artist Template for submissions and instructions</a:t>
            </a:r>
            <a:endParaRPr lang="en-US" dirty="0"/>
          </a:p>
        </p:txBody>
      </p:sp>
      <p:pic>
        <p:nvPicPr>
          <p:cNvPr id="5122" name="Picture 2" descr="Illinois Art Education Association IAEA"/>
          <p:cNvPicPr>
            <a:picLocks noChangeAspect="1" noChangeArrowheads="1"/>
          </p:cNvPicPr>
          <p:nvPr/>
        </p:nvPicPr>
        <p:blipFill>
          <a:blip r:embed="rId2" cstate="print"/>
          <a:srcRect/>
          <a:stretch>
            <a:fillRect/>
          </a:stretch>
        </p:blipFill>
        <p:spPr bwMode="auto">
          <a:xfrm rot="16200000">
            <a:off x="-683539" y="4493539"/>
            <a:ext cx="2266950" cy="747472"/>
          </a:xfrm>
          <a:prstGeom prst="rect">
            <a:avLst/>
          </a:prstGeom>
          <a:noFill/>
        </p:spPr>
      </p:pic>
      <p:sp>
        <p:nvSpPr>
          <p:cNvPr id="5" name="Title 1"/>
          <p:cNvSpPr txBox="1">
            <a:spLocks/>
          </p:cNvSpPr>
          <p:nvPr/>
        </p:nvSpPr>
        <p:spPr bwMode="auto">
          <a:xfrm rot="16200000">
            <a:off x="-1028700" y="1905000"/>
            <a:ext cx="2933700" cy="4953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bg2">
                    <a:lumMod val="60000"/>
                    <a:lumOff val="40000"/>
                  </a:schemeClr>
                </a:solidFill>
                <a:effectLst/>
                <a:uLnTx/>
                <a:uFillTx/>
                <a:latin typeface="Trebuchet MS" pitchFamily="34" charset="0"/>
                <a:ea typeface="+mj-ea"/>
                <a:cs typeface="+mj-cs"/>
              </a:rPr>
              <a:t>Member Show</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#4</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#4</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#5</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#5</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#6</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#6</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#7</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#7</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#8</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#8</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#9</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#9</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#10</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10</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228600"/>
            <a:ext cx="7848600" cy="1143000"/>
          </a:xfrm>
        </p:spPr>
        <p:txBody>
          <a:bodyPr/>
          <a:lstStyle/>
          <a:p>
            <a:pPr>
              <a:defRPr/>
            </a:pPr>
            <a:r>
              <a:rPr lang="en-US" sz="3200" dirty="0">
                <a:solidFill>
                  <a:srgbClr val="99CCFF"/>
                </a:solidFill>
              </a:rPr>
              <a:t>Submission Instructions</a:t>
            </a:r>
          </a:p>
        </p:txBody>
      </p:sp>
      <p:sp>
        <p:nvSpPr>
          <p:cNvPr id="15363" name="Rectangle 3"/>
          <p:cNvSpPr>
            <a:spLocks noGrp="1" noChangeArrowheads="1"/>
          </p:cNvSpPr>
          <p:nvPr>
            <p:ph type="subTitle" idx="1"/>
          </p:nvPr>
        </p:nvSpPr>
        <p:spPr>
          <a:xfrm>
            <a:off x="990600" y="1524000"/>
            <a:ext cx="7848600" cy="4648200"/>
          </a:xfrm>
        </p:spPr>
        <p:txBody>
          <a:bodyPr/>
          <a:lstStyle/>
          <a:p>
            <a:pPr marL="225425" indent="-225425" algn="l">
              <a:buFontTx/>
              <a:buChar char="•"/>
            </a:pPr>
            <a:r>
              <a:rPr lang="en-US" sz="2000" dirty="0" smtClean="0">
                <a:solidFill>
                  <a:schemeClr val="accent4"/>
                </a:solidFill>
              </a:rPr>
              <a:t>EMAIL your IAEA Member Show PowerPoint (and other materials, see slides 2-4) to the address below</a:t>
            </a:r>
            <a:r>
              <a:rPr lang="en-US" sz="2000" dirty="0" smtClean="0">
                <a:solidFill>
                  <a:schemeClr val="accent4"/>
                </a:solidFill>
              </a:rPr>
              <a:t>.</a:t>
            </a:r>
          </a:p>
          <a:p>
            <a:pPr marL="968375" lvl="1" indent="-225425"/>
            <a:r>
              <a:rPr lang="en-US" sz="1600" dirty="0" smtClean="0">
                <a:solidFill>
                  <a:schemeClr val="accent4"/>
                </a:solidFill>
              </a:rPr>
              <a:t>Include an Artist Statement in the email as well.  Artist Statements should be sent as a Word Document.</a:t>
            </a:r>
            <a:endParaRPr lang="en-US" sz="1600" dirty="0" smtClean="0">
              <a:solidFill>
                <a:schemeClr val="accent4"/>
              </a:solidFill>
            </a:endParaRPr>
          </a:p>
          <a:p>
            <a:pPr marL="225425" indent="-225425" algn="l">
              <a:buFontTx/>
              <a:buChar char="•"/>
            </a:pPr>
            <a:r>
              <a:rPr lang="en-US" sz="2000" dirty="0" smtClean="0">
                <a:solidFill>
                  <a:schemeClr val="accent4"/>
                </a:solidFill>
              </a:rPr>
              <a:t>Deadline: </a:t>
            </a:r>
          </a:p>
          <a:p>
            <a:pPr marL="682625" lvl="1" indent="-225425" algn="l">
              <a:buFontTx/>
              <a:buChar char="•"/>
            </a:pPr>
            <a:r>
              <a:rPr lang="en-US" sz="1600" dirty="0" smtClean="0">
                <a:solidFill>
                  <a:schemeClr val="accent4"/>
                </a:solidFill>
              </a:rPr>
              <a:t>Regular deadline July </a:t>
            </a:r>
            <a:r>
              <a:rPr lang="en-US" sz="1600" dirty="0" smtClean="0">
                <a:solidFill>
                  <a:schemeClr val="accent4"/>
                </a:solidFill>
              </a:rPr>
              <a:t>31 </a:t>
            </a:r>
            <a:r>
              <a:rPr lang="en-US" sz="1600" dirty="0" smtClean="0">
                <a:solidFill>
                  <a:schemeClr val="accent4"/>
                </a:solidFill>
              </a:rPr>
              <a:t>($10 fee, check only made out to IAEA)</a:t>
            </a:r>
          </a:p>
          <a:p>
            <a:pPr marL="682625" lvl="1" indent="-225425" algn="l">
              <a:buFontTx/>
              <a:buChar char="•"/>
            </a:pPr>
            <a:r>
              <a:rPr lang="en-US" sz="1600" dirty="0" smtClean="0">
                <a:solidFill>
                  <a:schemeClr val="accent4"/>
                </a:solidFill>
              </a:rPr>
              <a:t>Late deadline August </a:t>
            </a:r>
            <a:r>
              <a:rPr lang="en-US" sz="1600" dirty="0" smtClean="0">
                <a:solidFill>
                  <a:schemeClr val="accent4"/>
                </a:solidFill>
              </a:rPr>
              <a:t>31 </a:t>
            </a:r>
            <a:r>
              <a:rPr lang="en-US" sz="1600" dirty="0" smtClean="0">
                <a:solidFill>
                  <a:schemeClr val="accent4"/>
                </a:solidFill>
              </a:rPr>
              <a:t>($15 fee, check only made out to IAEA)</a:t>
            </a:r>
          </a:p>
          <a:p>
            <a:pPr marL="682625" lvl="1" indent="-225425" algn="l">
              <a:buFontTx/>
              <a:buChar char="•"/>
            </a:pPr>
            <a:r>
              <a:rPr lang="en-US" sz="1600" dirty="0" smtClean="0">
                <a:solidFill>
                  <a:schemeClr val="accent4"/>
                </a:solidFill>
              </a:rPr>
              <a:t>NO SUBMISSIONS ACCEPTED AFTER AUGUST </a:t>
            </a:r>
            <a:r>
              <a:rPr lang="en-US" sz="1600" dirty="0" smtClean="0">
                <a:solidFill>
                  <a:schemeClr val="accent4"/>
                </a:solidFill>
              </a:rPr>
              <a:t>31</a:t>
            </a:r>
            <a:endParaRPr lang="en-US" sz="1600" dirty="0" smtClean="0">
              <a:solidFill>
                <a:schemeClr val="accent4"/>
              </a:solidFill>
            </a:endParaRPr>
          </a:p>
          <a:p>
            <a:pPr marL="682625" lvl="1" indent="-225425" algn="l">
              <a:buFontTx/>
              <a:buChar char="•"/>
            </a:pPr>
            <a:r>
              <a:rPr lang="en-US" sz="1600" dirty="0" smtClean="0">
                <a:solidFill>
                  <a:schemeClr val="accent4"/>
                </a:solidFill>
              </a:rPr>
              <a:t>MAIL check to </a:t>
            </a:r>
            <a:r>
              <a:rPr lang="en-US" sz="1600" dirty="0" smtClean="0">
                <a:solidFill>
                  <a:schemeClr val="accent4"/>
                </a:solidFill>
              </a:rPr>
              <a:t>Jeff Horwat (</a:t>
            </a:r>
            <a:r>
              <a:rPr lang="en-US" sz="1600" dirty="0" smtClean="0">
                <a:solidFill>
                  <a:schemeClr val="accent4"/>
                </a:solidFill>
              </a:rPr>
              <a:t>address on slide 2)</a:t>
            </a:r>
          </a:p>
          <a:p>
            <a:pPr marL="225425" indent="-225425" algn="l">
              <a:buFontTx/>
              <a:buChar char="•"/>
            </a:pPr>
            <a:r>
              <a:rPr lang="en-US" sz="2000" dirty="0" smtClean="0">
                <a:solidFill>
                  <a:schemeClr val="accent4"/>
                </a:solidFill>
              </a:rPr>
              <a:t>Title your PowerPoint:</a:t>
            </a:r>
          </a:p>
          <a:p>
            <a:pPr lvl="1" algn="l"/>
            <a:r>
              <a:rPr lang="en-US" sz="2000" dirty="0" smtClean="0">
                <a:solidFill>
                  <a:schemeClr val="accent4"/>
                </a:solidFill>
              </a:rPr>
              <a:t>First Name-Last Name (ex = John Smith)</a:t>
            </a:r>
          </a:p>
          <a:p>
            <a:pPr marL="225425" indent="-225425" algn="l">
              <a:buFontTx/>
              <a:buChar char="•"/>
            </a:pPr>
            <a:r>
              <a:rPr lang="en-US" sz="2000" dirty="0" smtClean="0">
                <a:solidFill>
                  <a:schemeClr val="accent4"/>
                </a:solidFill>
              </a:rPr>
              <a:t>Email to </a:t>
            </a:r>
            <a:r>
              <a:rPr lang="en-US" sz="2000" u="sng" dirty="0" smtClean="0">
                <a:solidFill>
                  <a:schemeClr val="accent4"/>
                </a:solidFill>
                <a:hlinkClick r:id="rId2"/>
              </a:rPr>
              <a:t>iaea.member.show@gmail.com</a:t>
            </a:r>
            <a:endParaRPr lang="en-US" sz="2000" dirty="0" smtClean="0">
              <a:solidFill>
                <a:schemeClr val="accent4"/>
              </a:solidFill>
            </a:endParaRPr>
          </a:p>
          <a:p>
            <a:pPr marL="225425" indent="-225425" algn="l">
              <a:buFontTx/>
              <a:buChar char="•"/>
            </a:pPr>
            <a:r>
              <a:rPr lang="en-US" sz="2000" dirty="0" smtClean="0">
                <a:solidFill>
                  <a:schemeClr val="accent4"/>
                </a:solidFill>
              </a:rPr>
              <a:t>Subject: IAEA Member Show</a:t>
            </a:r>
            <a:endParaRPr lang="en-US" altLang="ja-JP" sz="2000" dirty="0" smtClean="0">
              <a:solidFill>
                <a:schemeClr val="accent4"/>
              </a:solidFill>
            </a:endParaRPr>
          </a:p>
          <a:p>
            <a:pPr marL="225425" indent="-225425" algn="l">
              <a:buFontTx/>
              <a:buChar char="•"/>
            </a:pPr>
            <a:r>
              <a:rPr lang="en-US" sz="2000" dirty="0" smtClean="0">
                <a:solidFill>
                  <a:schemeClr val="accent4"/>
                </a:solidFill>
              </a:rPr>
              <a:t>Include your name in the message</a:t>
            </a:r>
            <a:endParaRPr lang="en-US" altLang="ja-JP" sz="2000" dirty="0" smtClean="0">
              <a:solidFill>
                <a:schemeClr val="accent4"/>
              </a:solidFill>
            </a:endParaRPr>
          </a:p>
          <a:p>
            <a:pPr marL="225425" indent="-225425" algn="l">
              <a:buFontTx/>
              <a:buChar char="•"/>
            </a:pPr>
            <a:r>
              <a:rPr lang="en-US" sz="2000" dirty="0" smtClean="0">
                <a:solidFill>
                  <a:schemeClr val="accent4"/>
                </a:solidFill>
              </a:rPr>
              <a:t>Don’t forget to attach your PowerPoint! ;-)</a:t>
            </a:r>
          </a:p>
          <a:p>
            <a:pPr algn="l"/>
            <a:endParaRPr lang="en-US" sz="2000" dirty="0" smtClean="0">
              <a:solidFill>
                <a:schemeClr val="accent6">
                  <a:lumMod val="40000"/>
                  <a:lumOff val="60000"/>
                </a:schemeClr>
              </a:solidFill>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99CCFF"/>
                </a:solidFill>
                <a:latin typeface="Arial" charset="0"/>
                <a:ea typeface="+mj-ea"/>
                <a:cs typeface="+mj-cs"/>
              </a:rPr>
              <a:t>IAEA Member Show Instructions, Page 1</a:t>
            </a:r>
            <a:r>
              <a:rPr lang="en-US" sz="3200" dirty="0" smtClean="0">
                <a:solidFill>
                  <a:srgbClr val="99CCFF"/>
                </a:solidFill>
                <a:ea typeface="+mj-ea"/>
                <a:cs typeface="+mj-cs"/>
              </a:rPr>
              <a:t> </a:t>
            </a:r>
            <a:endParaRPr lang="en-US" sz="3200" dirty="0">
              <a:solidFill>
                <a:srgbClr val="99CCFF"/>
              </a:solidFill>
            </a:endParaRPr>
          </a:p>
        </p:txBody>
      </p:sp>
      <p:sp>
        <p:nvSpPr>
          <p:cNvPr id="3" name="Content Placeholder 2"/>
          <p:cNvSpPr>
            <a:spLocks noGrp="1"/>
          </p:cNvSpPr>
          <p:nvPr>
            <p:ph idx="1"/>
          </p:nvPr>
        </p:nvSpPr>
        <p:spPr/>
        <p:txBody>
          <a:bodyPr/>
          <a:lstStyle/>
          <a:p>
            <a:pPr marL="225425" indent="-225425">
              <a:buFont typeface="Arial" pitchFamily="34" charset="0"/>
              <a:buChar char="•"/>
            </a:pPr>
            <a:r>
              <a:rPr lang="en-US" sz="2000" dirty="0" smtClean="0">
                <a:solidFill>
                  <a:schemeClr val="accent4"/>
                </a:solidFill>
              </a:rPr>
              <a:t>Please follow the instructions on the next pages.  Each artist’s submission will be judged independently, then combined for presentation at the fall conference in Lisle.</a:t>
            </a:r>
          </a:p>
          <a:p>
            <a:pPr marL="225425" indent="-225425">
              <a:buFont typeface="Arial" pitchFamily="34" charset="0"/>
              <a:buChar char="•"/>
            </a:pPr>
            <a:r>
              <a:rPr lang="en-US" sz="2000" dirty="0" smtClean="0">
                <a:solidFill>
                  <a:schemeClr val="accent4"/>
                </a:solidFill>
              </a:rPr>
              <a:t>Make sure to complete the entry form and send it, your artist statement, bio, and payment by the deadline. These materials were included in the Spring Mosaic, and can also be found on the IAEA website.</a:t>
            </a:r>
          </a:p>
          <a:p>
            <a:pPr marL="682625" lvl="1" indent="-225425">
              <a:buFont typeface="Arial" pitchFamily="34" charset="0"/>
              <a:buChar char="•"/>
            </a:pPr>
            <a:r>
              <a:rPr lang="en-US" sz="1600" dirty="0" smtClean="0">
                <a:solidFill>
                  <a:schemeClr val="accent4"/>
                </a:solidFill>
              </a:rPr>
              <a:t>July </a:t>
            </a:r>
            <a:r>
              <a:rPr lang="en-US" sz="1600" dirty="0" smtClean="0">
                <a:solidFill>
                  <a:schemeClr val="accent4"/>
                </a:solidFill>
              </a:rPr>
              <a:t>31</a:t>
            </a:r>
            <a:r>
              <a:rPr lang="en-US" sz="1600" dirty="0" smtClean="0">
                <a:solidFill>
                  <a:schemeClr val="accent4"/>
                </a:solidFill>
              </a:rPr>
              <a:t>--$10 fee</a:t>
            </a:r>
          </a:p>
          <a:p>
            <a:pPr marL="682625" lvl="1" indent="-225425">
              <a:buFont typeface="Arial" pitchFamily="34" charset="0"/>
              <a:buChar char="•"/>
            </a:pPr>
            <a:r>
              <a:rPr lang="en-US" sz="1600" dirty="0" smtClean="0">
                <a:solidFill>
                  <a:schemeClr val="accent4"/>
                </a:solidFill>
              </a:rPr>
              <a:t>August </a:t>
            </a:r>
            <a:r>
              <a:rPr lang="en-US" sz="1600" dirty="0" smtClean="0">
                <a:solidFill>
                  <a:schemeClr val="accent4"/>
                </a:solidFill>
              </a:rPr>
              <a:t>31</a:t>
            </a:r>
            <a:r>
              <a:rPr lang="en-US" sz="1600" dirty="0" smtClean="0">
                <a:solidFill>
                  <a:schemeClr val="accent4"/>
                </a:solidFill>
              </a:rPr>
              <a:t>--$15 fee</a:t>
            </a:r>
          </a:p>
          <a:p>
            <a:pPr marL="682625" lvl="1" indent="-225425">
              <a:buFont typeface="Arial" pitchFamily="34" charset="0"/>
              <a:buChar char="•"/>
            </a:pPr>
            <a:r>
              <a:rPr lang="en-US" sz="1600" dirty="0" smtClean="0">
                <a:solidFill>
                  <a:schemeClr val="accent4"/>
                </a:solidFill>
              </a:rPr>
              <a:t>No submissions will be accepted after August </a:t>
            </a:r>
            <a:r>
              <a:rPr lang="en-US" sz="1600" dirty="0" smtClean="0">
                <a:solidFill>
                  <a:schemeClr val="accent4"/>
                </a:solidFill>
              </a:rPr>
              <a:t>31</a:t>
            </a:r>
            <a:r>
              <a:rPr lang="en-US" sz="1600" dirty="0" smtClean="0">
                <a:solidFill>
                  <a:schemeClr val="accent4"/>
                </a:solidFill>
              </a:rPr>
              <a:t>!</a:t>
            </a:r>
          </a:p>
          <a:p>
            <a:pPr marL="282575" indent="-225425">
              <a:buFont typeface="Arial" pitchFamily="34" charset="0"/>
              <a:buChar char="•"/>
            </a:pPr>
            <a:r>
              <a:rPr lang="en-US" sz="2000" dirty="0" smtClean="0">
                <a:solidFill>
                  <a:schemeClr val="accent4"/>
                </a:solidFill>
              </a:rPr>
              <a:t>MAIL check (made out to IAEA) to: </a:t>
            </a:r>
            <a:r>
              <a:rPr lang="en-US" sz="2000" dirty="0" smtClean="0">
                <a:solidFill>
                  <a:schemeClr val="accent4"/>
                </a:solidFill>
              </a:rPr>
              <a:t>Jeff Horwat, </a:t>
            </a:r>
            <a:r>
              <a:rPr lang="en-US" sz="2000" dirty="0" smtClean="0">
                <a:solidFill>
                  <a:schemeClr val="accent4"/>
                </a:solidFill>
              </a:rPr>
              <a:t>IAEA Member Show, </a:t>
            </a:r>
            <a:r>
              <a:rPr lang="en-US" sz="2000" dirty="0" smtClean="0">
                <a:solidFill>
                  <a:schemeClr val="accent4"/>
                </a:solidFill>
              </a:rPr>
              <a:t>704 West California Avenue APT 2 Urbana, IL 61801</a:t>
            </a:r>
            <a:endParaRPr lang="en-US" sz="2000" dirty="0" smtClean="0">
              <a:solidFill>
                <a:schemeClr val="accent4"/>
              </a:solidFill>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99CCFF"/>
                </a:solidFill>
                <a:latin typeface="Arial" charset="0"/>
                <a:ea typeface="+mj-ea"/>
                <a:cs typeface="+mj-cs"/>
              </a:rPr>
              <a:t>IAEA Member Show Instructions, Page 2</a:t>
            </a:r>
            <a:endParaRPr lang="en-US" sz="3200" dirty="0">
              <a:solidFill>
                <a:srgbClr val="99CCFF"/>
              </a:solidFill>
            </a:endParaRPr>
          </a:p>
        </p:txBody>
      </p:sp>
      <p:sp>
        <p:nvSpPr>
          <p:cNvPr id="3" name="Content Placeholder 2"/>
          <p:cNvSpPr>
            <a:spLocks noGrp="1"/>
          </p:cNvSpPr>
          <p:nvPr>
            <p:ph idx="1"/>
          </p:nvPr>
        </p:nvSpPr>
        <p:spPr/>
        <p:txBody>
          <a:bodyPr/>
          <a:lstStyle/>
          <a:p>
            <a:pPr marL="225425" indent="-225425">
              <a:buFont typeface="Arial" pitchFamily="34" charset="0"/>
              <a:buChar char="•"/>
            </a:pPr>
            <a:r>
              <a:rPr lang="en-US" sz="2000" dirty="0">
                <a:solidFill>
                  <a:schemeClr val="accent4"/>
                </a:solidFill>
              </a:rPr>
              <a:t>For each of the following PowerPoint slides, simply delete the instruction text and insert your own text or images.</a:t>
            </a:r>
          </a:p>
          <a:p>
            <a:pPr marL="682625" lvl="3" indent="-225425">
              <a:buFontTx/>
              <a:buChar char="–"/>
            </a:pPr>
            <a:r>
              <a:rPr lang="en-US" sz="1800" dirty="0" smtClean="0">
                <a:solidFill>
                  <a:schemeClr val="accent4"/>
                </a:solidFill>
              </a:rPr>
              <a:t>To delete instructional text, select the text and hit the delete key.</a:t>
            </a:r>
          </a:p>
          <a:p>
            <a:pPr marL="682625" lvl="3" indent="-225425">
              <a:buFontTx/>
              <a:buChar char="–"/>
            </a:pPr>
            <a:r>
              <a:rPr lang="en-US" sz="1800" dirty="0" smtClean="0">
                <a:solidFill>
                  <a:schemeClr val="accent4"/>
                </a:solidFill>
              </a:rPr>
              <a:t>To insert an image, </a:t>
            </a:r>
          </a:p>
          <a:p>
            <a:pPr marL="1139825" lvl="4" indent="-225425">
              <a:buFont typeface="Arial" pitchFamily="34" charset="0"/>
              <a:buChar char="•"/>
            </a:pPr>
            <a:r>
              <a:rPr lang="en-US" sz="1800" dirty="0" smtClean="0">
                <a:solidFill>
                  <a:schemeClr val="accent4"/>
                </a:solidFill>
              </a:rPr>
              <a:t>Select </a:t>
            </a:r>
            <a:r>
              <a:rPr lang="ja-JP" altLang="en-US" sz="1800" smtClean="0">
                <a:solidFill>
                  <a:schemeClr val="accent4"/>
                </a:solidFill>
              </a:rPr>
              <a:t>“</a:t>
            </a:r>
            <a:r>
              <a:rPr lang="en-US" altLang="ja-JP" sz="1800" dirty="0" smtClean="0">
                <a:solidFill>
                  <a:schemeClr val="accent4"/>
                </a:solidFill>
              </a:rPr>
              <a:t>Insert</a:t>
            </a:r>
            <a:r>
              <a:rPr lang="ja-JP" altLang="en-US" sz="1800" smtClean="0">
                <a:solidFill>
                  <a:schemeClr val="accent4"/>
                </a:solidFill>
              </a:rPr>
              <a:t>”</a:t>
            </a:r>
            <a:r>
              <a:rPr lang="en-US" altLang="ja-JP" sz="1800" dirty="0" smtClean="0">
                <a:solidFill>
                  <a:schemeClr val="accent4"/>
                </a:solidFill>
              </a:rPr>
              <a:t> on the main menu, then “picture,” then browse to your computer folder or camera and select the image file.</a:t>
            </a:r>
          </a:p>
          <a:p>
            <a:pPr marL="1139825" lvl="4" indent="-225425">
              <a:buFont typeface="Arial" pitchFamily="34" charset="0"/>
              <a:buChar char="•"/>
            </a:pPr>
            <a:r>
              <a:rPr lang="en-US" altLang="ja-JP" sz="1800" dirty="0" smtClean="0">
                <a:solidFill>
                  <a:schemeClr val="accent4"/>
                </a:solidFill>
              </a:rPr>
              <a:t>NOTE: If using a Mac, do NOT drag and drop images—they don’t always transfer to PC format.</a:t>
            </a:r>
          </a:p>
          <a:p>
            <a:endParaRPr lang="en-US" sz="2000" dirty="0">
              <a:solidFill>
                <a:schemeClr val="accent4"/>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99CCFF"/>
                </a:solidFill>
                <a:latin typeface="Arial" charset="0"/>
                <a:ea typeface="+mj-ea"/>
                <a:cs typeface="+mj-cs"/>
              </a:rPr>
              <a:t>IAEA Member Show Instructions, Page 3</a:t>
            </a:r>
            <a:endParaRPr lang="en-US" sz="3200" dirty="0">
              <a:solidFill>
                <a:srgbClr val="99CCFF"/>
              </a:solidFill>
            </a:endParaRPr>
          </a:p>
        </p:txBody>
      </p:sp>
      <p:sp>
        <p:nvSpPr>
          <p:cNvPr id="3" name="Content Placeholder 2"/>
          <p:cNvSpPr>
            <a:spLocks noGrp="1"/>
          </p:cNvSpPr>
          <p:nvPr>
            <p:ph idx="1"/>
          </p:nvPr>
        </p:nvSpPr>
        <p:spPr/>
        <p:txBody>
          <a:bodyPr/>
          <a:lstStyle/>
          <a:p>
            <a:pPr marL="225425" indent="-225425">
              <a:buFont typeface="Arial" pitchFamily="34" charset="0"/>
              <a:buChar char="•"/>
            </a:pPr>
            <a:r>
              <a:rPr lang="en-US" sz="2000" dirty="0" smtClean="0">
                <a:solidFill>
                  <a:schemeClr val="accent4"/>
                </a:solidFill>
              </a:rPr>
              <a:t>NO </a:t>
            </a:r>
            <a:r>
              <a:rPr lang="en-US" sz="2000" dirty="0">
                <a:solidFill>
                  <a:schemeClr val="accent4"/>
                </a:solidFill>
              </a:rPr>
              <a:t>SINGLE INSERTED JPEG IMAGE SHOULD EXCEED 1024x768 pixels in size. Crop out all unnecessary areas, including mats and frames. Please remove glass, acetate, or </a:t>
            </a:r>
            <a:r>
              <a:rPr lang="en-US" sz="2000" dirty="0" err="1">
                <a:solidFill>
                  <a:schemeClr val="accent4"/>
                </a:solidFill>
              </a:rPr>
              <a:t>plexiglass</a:t>
            </a:r>
            <a:r>
              <a:rPr lang="en-US" sz="2000" dirty="0">
                <a:solidFill>
                  <a:schemeClr val="accent4"/>
                </a:solidFill>
              </a:rPr>
              <a:t> coverings before photographing the work. </a:t>
            </a:r>
          </a:p>
          <a:p>
            <a:pPr marL="225425" indent="-225425">
              <a:buFont typeface="Arial" pitchFamily="34" charset="0"/>
              <a:buChar char="•"/>
            </a:pPr>
            <a:r>
              <a:rPr lang="en-US" sz="2000" dirty="0">
                <a:solidFill>
                  <a:schemeClr val="accent4"/>
                </a:solidFill>
              </a:rPr>
              <a:t>DO NOT change font style or size! </a:t>
            </a:r>
          </a:p>
          <a:p>
            <a:pPr marL="225425" indent="-225425">
              <a:buFont typeface="Arial" pitchFamily="34" charset="0"/>
              <a:buChar char="•"/>
            </a:pPr>
            <a:r>
              <a:rPr lang="en-US" sz="2000" dirty="0">
                <a:solidFill>
                  <a:schemeClr val="accent4"/>
                </a:solidFill>
              </a:rPr>
              <a:t>DO NOT add background, animations or timing!</a:t>
            </a:r>
          </a:p>
          <a:p>
            <a:pPr marL="225425" indent="-225425">
              <a:buFont typeface="Arial" pitchFamily="34" charset="0"/>
              <a:buChar char="•"/>
            </a:pPr>
            <a:r>
              <a:rPr lang="en-US" sz="2000" dirty="0">
                <a:solidFill>
                  <a:schemeClr val="accent4"/>
                </a:solidFill>
              </a:rPr>
              <a:t>You MAY rearrange the placement of text and images on any slide.</a:t>
            </a:r>
          </a:p>
          <a:p>
            <a:pPr marL="225425" indent="-225425">
              <a:buFont typeface="Arial" pitchFamily="34" charset="0"/>
              <a:buChar char="•"/>
            </a:pPr>
            <a:r>
              <a:rPr lang="en-US" sz="2000" dirty="0">
                <a:solidFill>
                  <a:schemeClr val="accent4"/>
                </a:solidFill>
              </a:rPr>
              <a:t>You  MAY delete unused slides</a:t>
            </a:r>
            <a:r>
              <a:rPr lang="en-US" sz="2000" dirty="0" smtClean="0">
                <a:solidFill>
                  <a:schemeClr val="accent4"/>
                </a:solidFill>
              </a:rPr>
              <a:t>.</a:t>
            </a:r>
          </a:p>
          <a:p>
            <a:pPr marL="225425" indent="-225425">
              <a:buFont typeface="Arial" pitchFamily="34" charset="0"/>
              <a:buChar char="•"/>
            </a:pPr>
            <a:r>
              <a:rPr lang="en-US" sz="2000" dirty="0" smtClean="0">
                <a:solidFill>
                  <a:schemeClr val="accent4"/>
                </a:solidFill>
              </a:rPr>
              <a:t>Questions? Email Kathryn </a:t>
            </a:r>
            <a:r>
              <a:rPr lang="en-US" sz="2000" dirty="0" err="1" smtClean="0">
                <a:solidFill>
                  <a:schemeClr val="accent4"/>
                </a:solidFill>
              </a:rPr>
              <a:t>Hillyer</a:t>
            </a:r>
            <a:r>
              <a:rPr lang="en-US" sz="2000" dirty="0" smtClean="0">
                <a:solidFill>
                  <a:schemeClr val="accent4"/>
                </a:solidFill>
              </a:rPr>
              <a:t> at:</a:t>
            </a:r>
          </a:p>
          <a:p>
            <a:pPr marL="682625" lvl="1" indent="-225425">
              <a:buFont typeface="Arial" pitchFamily="34" charset="0"/>
              <a:buChar char="•"/>
            </a:pPr>
            <a:r>
              <a:rPr lang="en-US" sz="2000" dirty="0" smtClean="0">
                <a:solidFill>
                  <a:schemeClr val="accent4"/>
                </a:solidFill>
              </a:rPr>
              <a:t>iaea.member.show@gmail.com</a:t>
            </a:r>
          </a:p>
          <a:p>
            <a:pPr marL="225425" indent="-225425">
              <a:buFont typeface="Arial" pitchFamily="34" charset="0"/>
              <a:buChar char="•"/>
            </a:pPr>
            <a:endParaRPr lang="en-US" sz="2000" dirty="0">
              <a:solidFill>
                <a:schemeClr val="accent4"/>
              </a:solidFill>
            </a:endParaRPr>
          </a:p>
          <a:p>
            <a:endParaRPr lang="en-US" sz="2000" dirty="0">
              <a:solidFill>
                <a:srgbClr val="ADADEB"/>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534400" cy="1143000"/>
          </a:xfrm>
        </p:spPr>
        <p:txBody>
          <a:bodyPr/>
          <a:lstStyle/>
          <a:p>
            <a:r>
              <a:rPr lang="en-US" sz="3400" dirty="0">
                <a:solidFill>
                  <a:srgbClr val="99CCFF"/>
                </a:solidFill>
                <a:latin typeface="Arial" charset="0"/>
              </a:rPr>
              <a:t>IAEA Member </a:t>
            </a:r>
            <a:r>
              <a:rPr lang="en-US" sz="3400" dirty="0" smtClean="0">
                <a:solidFill>
                  <a:srgbClr val="99CCFF"/>
                </a:solidFill>
                <a:latin typeface="Arial" charset="0"/>
              </a:rPr>
              <a:t>Show Instructions</a:t>
            </a:r>
            <a:r>
              <a:rPr lang="en-US" sz="3400" dirty="0">
                <a:solidFill>
                  <a:srgbClr val="99CCFF"/>
                </a:solidFill>
                <a:latin typeface="Arial" charset="0"/>
              </a:rPr>
              <a:t>, Page </a:t>
            </a:r>
            <a:r>
              <a:rPr lang="en-US" sz="3400" dirty="0" smtClean="0">
                <a:solidFill>
                  <a:srgbClr val="99CCFF"/>
                </a:solidFill>
                <a:latin typeface="Arial" charset="0"/>
              </a:rPr>
              <a:t>4</a:t>
            </a:r>
            <a:endParaRPr lang="en-US" sz="3400" dirty="0"/>
          </a:p>
        </p:txBody>
      </p:sp>
      <p:sp>
        <p:nvSpPr>
          <p:cNvPr id="3" name="Content Placeholder 2"/>
          <p:cNvSpPr>
            <a:spLocks noGrp="1"/>
          </p:cNvSpPr>
          <p:nvPr>
            <p:ph idx="1"/>
          </p:nvPr>
        </p:nvSpPr>
        <p:spPr/>
        <p:txBody>
          <a:bodyPr/>
          <a:lstStyle/>
          <a:p>
            <a:r>
              <a:rPr lang="en-US" sz="2600" dirty="0" smtClean="0"/>
              <a:t>Artist Statement</a:t>
            </a:r>
          </a:p>
          <a:p>
            <a:pPr lvl="1"/>
            <a:r>
              <a:rPr lang="en-US" sz="2200" dirty="0" smtClean="0"/>
              <a:t>You </a:t>
            </a:r>
            <a:r>
              <a:rPr lang="en-US" sz="2200" dirty="0"/>
              <a:t>should also email a 300 word maximum statement about your artwork, creative process, the significance of your work to you as an artist, and how the artwork relates to the central theme of this year’s member show. Focus on your artistic intent, your process, your materials, and some descriptive examples of your strongest </a:t>
            </a:r>
            <a:r>
              <a:rPr lang="en-US" sz="2200" dirty="0" smtClean="0"/>
              <a:t>work.</a:t>
            </a:r>
          </a:p>
          <a:p>
            <a:r>
              <a:rPr lang="en-US" sz="2600" dirty="0" smtClean="0"/>
              <a:t>Artist Statements should be sent as a Word Document via email along with the PowerPoint submission.</a:t>
            </a:r>
            <a:endParaRPr lang="en-US" sz="2600" dirty="0"/>
          </a:p>
        </p:txBody>
      </p:sp>
    </p:spTree>
    <p:extLst>
      <p:ext uri="{BB962C8B-B14F-4D97-AF65-F5344CB8AC3E}">
        <p14:creationId xmlns:p14="http://schemas.microsoft.com/office/powerpoint/2010/main" val="159532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533400"/>
            <a:ext cx="7620000" cy="1143000"/>
          </a:xfrm>
        </p:spPr>
        <p:txBody>
          <a:bodyPr/>
          <a:lstStyle/>
          <a:p>
            <a:pPr>
              <a:defRPr/>
            </a:pPr>
            <a:r>
              <a:rPr lang="en-US" dirty="0" smtClean="0">
                <a:solidFill>
                  <a:srgbClr val="99CCFF"/>
                </a:solidFill>
              </a:rPr>
              <a:t>Your Name</a:t>
            </a:r>
          </a:p>
        </p:txBody>
      </p:sp>
      <p:sp>
        <p:nvSpPr>
          <p:cNvPr id="3075" name="Rectangle 3"/>
          <p:cNvSpPr>
            <a:spLocks noGrp="1" noChangeArrowheads="1"/>
          </p:cNvSpPr>
          <p:nvPr>
            <p:ph type="subTitle" idx="1"/>
          </p:nvPr>
        </p:nvSpPr>
        <p:spPr>
          <a:xfrm>
            <a:off x="4724400" y="2209800"/>
            <a:ext cx="3810000" cy="3505200"/>
          </a:xfrm>
        </p:spPr>
        <p:txBody>
          <a:bodyPr/>
          <a:lstStyle/>
          <a:p>
            <a:pPr>
              <a:defRPr/>
            </a:pPr>
            <a:r>
              <a:rPr lang="en-US" sz="2400" dirty="0" smtClean="0">
                <a:solidFill>
                  <a:schemeClr val="accent4"/>
                </a:solidFill>
                <a:cs typeface="Arial" pitchFamily="34" charset="0"/>
              </a:rPr>
              <a:t>Vita/Bio information</a:t>
            </a:r>
          </a:p>
          <a:p>
            <a:pPr>
              <a:defRPr/>
            </a:pPr>
            <a:r>
              <a:rPr lang="en-US" sz="2400" dirty="0" smtClean="0">
                <a:solidFill>
                  <a:schemeClr val="accent4"/>
                </a:solidFill>
                <a:cs typeface="Arial" pitchFamily="34" charset="0"/>
              </a:rPr>
              <a:t>20 words or less</a:t>
            </a:r>
            <a:r>
              <a:rPr lang="en-US" dirty="0" smtClean="0">
                <a:solidFill>
                  <a:schemeClr val="accent4"/>
                </a:solidFill>
                <a:cs typeface="Arial" pitchFamily="34" charset="0"/>
              </a:rPr>
              <a:t> </a:t>
            </a:r>
          </a:p>
        </p:txBody>
      </p:sp>
      <p:sp>
        <p:nvSpPr>
          <p:cNvPr id="3076" name="Rectangle 4"/>
          <p:cNvSpPr>
            <a:spLocks noChangeArrowheads="1"/>
          </p:cNvSpPr>
          <p:nvPr/>
        </p:nvSpPr>
        <p:spPr bwMode="auto">
          <a:xfrm>
            <a:off x="1066800" y="2057400"/>
            <a:ext cx="2667000" cy="32766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4400" b="0">
                <a:solidFill>
                  <a:schemeClr val="tx2"/>
                </a:solidFill>
              </a:rPr>
              <a:t>Photo of </a:t>
            </a:r>
          </a:p>
          <a:p>
            <a:pPr algn="ctr" eaLnBrk="0" hangingPunct="0"/>
            <a:r>
              <a:rPr lang="en-US" sz="4400" b="0">
                <a:solidFill>
                  <a:schemeClr val="tx2"/>
                </a:solidFill>
              </a:rPr>
              <a:t>you here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#1</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a:t>Image #1</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#2</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#2</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990600" y="1143000"/>
            <a:ext cx="1752600" cy="4114800"/>
          </a:xfrm>
        </p:spPr>
        <p:txBody>
          <a:bodyPr/>
          <a:lstStyle/>
          <a:p>
            <a:pPr>
              <a:buFontTx/>
              <a:buNone/>
            </a:pPr>
            <a:r>
              <a:rPr lang="en-US" sz="1800" dirty="0" smtClean="0">
                <a:solidFill>
                  <a:srgbClr val="ADADEB"/>
                </a:solidFill>
              </a:rPr>
              <a:t>Your Name</a:t>
            </a:r>
          </a:p>
          <a:p>
            <a:pPr>
              <a:buFontTx/>
              <a:buNone/>
            </a:pPr>
            <a:r>
              <a:rPr lang="en-US" sz="1800" dirty="0" smtClean="0">
                <a:solidFill>
                  <a:srgbClr val="ADADEB"/>
                </a:solidFill>
              </a:rPr>
              <a:t>Title #3 </a:t>
            </a:r>
          </a:p>
          <a:p>
            <a:pPr>
              <a:buFontTx/>
              <a:buNone/>
            </a:pPr>
            <a:r>
              <a:rPr lang="en-US" sz="1800" dirty="0" smtClean="0">
                <a:solidFill>
                  <a:srgbClr val="ADADEB"/>
                </a:solidFill>
              </a:rPr>
              <a:t>Media</a:t>
            </a:r>
          </a:p>
          <a:p>
            <a:pPr>
              <a:buFontTx/>
              <a:buNone/>
            </a:pPr>
            <a:r>
              <a:rPr lang="en-US" sz="1800" dirty="0" smtClean="0">
                <a:solidFill>
                  <a:srgbClr val="ADADEB"/>
                </a:solidFill>
              </a:rPr>
              <a:t>Size</a:t>
            </a:r>
          </a:p>
        </p:txBody>
      </p:sp>
      <p:sp>
        <p:nvSpPr>
          <p:cNvPr id="5123" name="Rectangle 4"/>
          <p:cNvSpPr>
            <a:spLocks noChangeArrowheads="1"/>
          </p:cNvSpPr>
          <p:nvPr/>
        </p:nvSpPr>
        <p:spPr bwMode="auto">
          <a:xfrm>
            <a:off x="2895600" y="914400"/>
            <a:ext cx="5638800" cy="5029200"/>
          </a:xfrm>
          <a:prstGeom prst="rect">
            <a:avLst/>
          </a:prstGeom>
          <a:solidFill>
            <a:srgbClr val="00B0F0"/>
          </a:solidFill>
          <a:ln w="9525">
            <a:solidFill>
              <a:schemeClr val="tx1"/>
            </a:solidFill>
            <a:miter lim="800000"/>
            <a:headEnd/>
            <a:tailEnd/>
          </a:ln>
        </p:spPr>
        <p:txBody>
          <a:bodyPr wrap="none" anchor="ctr"/>
          <a:lstStyle/>
          <a:p>
            <a:pPr algn="ctr" eaLnBrk="0" hangingPunct="0"/>
            <a:r>
              <a:rPr lang="en-US" sz="3200" b="0" dirty="0"/>
              <a:t>Image </a:t>
            </a:r>
            <a:r>
              <a:rPr lang="en-US" sz="3200" b="0" dirty="0" smtClean="0"/>
              <a:t>#3</a:t>
            </a:r>
            <a:endParaRPr lang="en-US" sz="3200" b="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design template">
  <a:themeElements>
    <a:clrScheme name="Custom 2">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FFFF00"/>
      </a:hlink>
      <a:folHlink>
        <a:srgbClr val="BFBFBF"/>
      </a:folHlink>
    </a:clrScheme>
    <a:fontScheme name="Office The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Black design template</Template>
  <TotalTime>56</TotalTime>
  <Words>665</Words>
  <Application>Microsoft Macintosh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Black design template</vt:lpstr>
      <vt:lpstr>2014 IAEA Member Show</vt:lpstr>
      <vt:lpstr>IAEA Member Show Instructions, Page 1 </vt:lpstr>
      <vt:lpstr>IAEA Member Show Instructions, Page 2</vt:lpstr>
      <vt:lpstr>IAEA Member Show Instructions, Page 3</vt:lpstr>
      <vt:lpstr>IAEA Member Show Instructions, Page 4</vt:lpstr>
      <vt:lpstr>Your 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Submission Instructions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KH</dc:creator>
  <cp:keywords/>
  <dc:description/>
  <cp:lastModifiedBy>Jeff  Horwat</cp:lastModifiedBy>
  <cp:revision>10</cp:revision>
  <cp:lastPrinted>1601-01-01T00:00:00Z</cp:lastPrinted>
  <dcterms:created xsi:type="dcterms:W3CDTF">2013-03-20T00:43:47Z</dcterms:created>
  <dcterms:modified xsi:type="dcterms:W3CDTF">2014-08-07T03:36:54Z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TC010689801033</vt:lpwstr>
  </property>
</Properties>
</file>